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5" r:id="rId5"/>
    <p:sldId id="259" r:id="rId6"/>
    <p:sldId id="270" r:id="rId7"/>
    <p:sldId id="271" r:id="rId8"/>
    <p:sldId id="272" r:id="rId9"/>
    <p:sldId id="273" r:id="rId10"/>
    <p:sldId id="274" r:id="rId11"/>
    <p:sldId id="264" r:id="rId12"/>
  </p:sldIdLst>
  <p:sldSz cx="18288000" cy="10287000"/>
  <p:notesSz cx="10287000" cy="18288000"/>
  <p:embeddedFontLst>
    <p:embeddedFont>
      <p:font typeface="나눔스퀘어라운드 Bold" panose="020B0600000101010101" pitchFamily="50" charset="-127"/>
      <p:bold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Bahnschrift" panose="020B0502040204020203" pitchFamily="34" charset="0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634" autoAdjust="0"/>
  </p:normalViewPr>
  <p:slideViewPr>
    <p:cSldViewPr>
      <p:cViewPr varScale="1">
        <p:scale>
          <a:sx n="66" d="100"/>
          <a:sy n="66" d="100"/>
        </p:scale>
        <p:origin x="408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F375A7-5E5B-4459-BC5B-026438E1E0A6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4F495-CCC3-4D24-83C5-97E48EB2FE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938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웹 어플리케이션 프레임워크의 기초를 다듬고 </a:t>
            </a:r>
            <a:r>
              <a:rPr lang="en-US" altLang="ko-KR" dirty="0"/>
              <a:t>advanced</a:t>
            </a:r>
            <a:r>
              <a:rPr lang="ko-KR" altLang="en-US" dirty="0"/>
              <a:t>한 개발자가 되기 위해 장고만을 사용하여 프로젝트를 완성하였다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4F495-CCC3-4D24-83C5-97E48EB2FE3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828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4F495-CCC3-4D24-83C5-97E48EB2FE3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601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4F495-CCC3-4D24-83C5-97E48EB2FE3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085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20386" y="1133426"/>
            <a:ext cx="13647227" cy="879321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>
              <a:lnSpc>
                <a:spcPts val="30500"/>
              </a:lnSpc>
            </a:pPr>
            <a:r>
              <a:rPr lang="en-US" sz="24000" b="1" kern="0" spc="-300" dirty="0">
                <a:solidFill>
                  <a:srgbClr val="000000"/>
                </a:solidFill>
                <a:latin typeface="Bahnschrift" panose="020B0502040204020203" pitchFamily="34" charset="0"/>
                <a:ea typeface="나눔스퀘어라운드 ExtraBold" panose="020B0600000101010101" pitchFamily="50" charset="-127"/>
                <a:cs typeface="Malgun Gothic Semilight" panose="020B0503020000020004" pitchFamily="34" charset="-127"/>
              </a:rPr>
              <a:t>FINAL</a:t>
            </a:r>
          </a:p>
          <a:p>
            <a:pPr algn="ctr">
              <a:lnSpc>
                <a:spcPts val="30500"/>
              </a:lnSpc>
            </a:pPr>
            <a:r>
              <a:rPr lang="en-US" sz="24000" b="1" kern="0" spc="-300" dirty="0">
                <a:solidFill>
                  <a:srgbClr val="000000"/>
                </a:solidFill>
                <a:latin typeface="Bahnschrift" panose="020B0502040204020203" pitchFamily="34" charset="0"/>
                <a:ea typeface="나눔스퀘어라운드 ExtraBold" panose="020B0600000101010101" pitchFamily="50" charset="-127"/>
                <a:cs typeface="Malgun Gothic Semilight" panose="020B0503020000020004" pitchFamily="34" charset="-127"/>
              </a:rPr>
              <a:t>PROJECT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58177" y="4602238"/>
            <a:ext cx="14971644" cy="579680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3400" kern="0" spc="2000" dirty="0">
                <a:solidFill>
                  <a:srgbClr val="3F5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SAMSUNG SW ACADEMY FOR YOUTH</a:t>
            </a:r>
            <a:endParaRPr lang="en-US" spc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12011" y="9136455"/>
            <a:ext cx="5663975" cy="502845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9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김소정</a:t>
            </a:r>
            <a:r>
              <a:rPr lang="en-US" altLang="ko-KR" sz="29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|   </a:t>
            </a:r>
            <a:r>
              <a:rPr lang="ko-KR" altLang="en-US" sz="29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이승준</a:t>
            </a:r>
            <a:endParaRPr 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74177" y="3314700"/>
            <a:ext cx="4198650" cy="5370400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5000" kern="0" spc="2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Bebas Neue" pitchFamily="34" charset="0"/>
              </a:rPr>
              <a:t>03</a:t>
            </a:r>
            <a:endParaRPr lang="en-US" sz="25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999599" y="4843796"/>
            <a:ext cx="4303739" cy="979245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4600" kern="0" spc="-2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배포</a:t>
            </a:r>
            <a:endParaRPr 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199952" y="5104709"/>
            <a:ext cx="2853359" cy="457421"/>
            <a:chOff x="4954394" y="5106869"/>
            <a:chExt cx="2853359" cy="457421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6200000">
              <a:off x="4954394" y="5106869"/>
              <a:ext cx="2853359" cy="45742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317897" y="5272538"/>
            <a:ext cx="2857678" cy="121765"/>
            <a:chOff x="9317897" y="5272538"/>
            <a:chExt cx="2857678" cy="12176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6200000">
              <a:off x="9317897" y="5272538"/>
              <a:ext cx="2857678" cy="121765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1068368" y="4595812"/>
            <a:ext cx="5912049" cy="230028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>
              <a:lnSpc>
                <a:spcPct val="150000"/>
              </a:lnSpc>
            </a:pPr>
            <a:r>
              <a:rPr lang="ko-KR" alt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배포완료</a:t>
            </a:r>
            <a:r>
              <a:rPr lang="en-US" altLang="ko-KR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!</a:t>
            </a:r>
            <a:endParaRPr lang="en-US" sz="2900" kern="0" spc="-100" dirty="0">
              <a:solidFill>
                <a:srgbClr val="FFFFF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에스코어 드림 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http://3.35.166.99/movies/</a:t>
            </a:r>
          </a:p>
        </p:txBody>
      </p:sp>
    </p:spTree>
    <p:extLst>
      <p:ext uri="{BB962C8B-B14F-4D97-AF65-F5344CB8AC3E}">
        <p14:creationId xmlns:p14="http://schemas.microsoft.com/office/powerpoint/2010/main" val="2142654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205962" y="6750016"/>
            <a:ext cx="11873789" cy="313458"/>
            <a:chOff x="3205962" y="6918536"/>
            <a:chExt cx="11873789" cy="31345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05962" y="6918536"/>
              <a:ext cx="11873789" cy="31345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559626" y="3406628"/>
            <a:ext cx="15166460" cy="493727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00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감사합니다</a:t>
            </a:r>
            <a:endParaRPr lang="en-US" sz="20000" spc="-3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310868" y="8294746"/>
            <a:ext cx="5663975" cy="502845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29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이승준   </a:t>
            </a:r>
            <a:r>
              <a:rPr lang="en-US" altLang="ko-KR" sz="29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|   </a:t>
            </a:r>
            <a:r>
              <a:rPr lang="ko-KR" altLang="en-US" sz="29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김소정</a:t>
            </a:r>
            <a:endParaRPr 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3205962" y="3093170"/>
            <a:ext cx="11873789" cy="313458"/>
            <a:chOff x="3205962" y="3261690"/>
            <a:chExt cx="11873789" cy="31345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205962" y="3261690"/>
              <a:ext cx="11873789" cy="31345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61644" y="3158915"/>
            <a:ext cx="1072174" cy="339397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>
              <a:lnSpc>
                <a:spcPct val="150000"/>
              </a:lnSpc>
            </a:pPr>
            <a:r>
              <a:rPr lang="en-US" sz="54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Bebas Neue" pitchFamily="34" charset="0"/>
              </a:rPr>
              <a:t>01</a:t>
            </a:r>
          </a:p>
          <a:p>
            <a:pPr algn="just">
              <a:lnSpc>
                <a:spcPct val="150000"/>
              </a:lnSpc>
            </a:pPr>
            <a:r>
              <a:rPr lang="en-US" sz="54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Bebas Neue" pitchFamily="34" charset="0"/>
              </a:rPr>
              <a:t>02</a:t>
            </a:r>
          </a:p>
          <a:p>
            <a:pPr algn="just">
              <a:lnSpc>
                <a:spcPct val="150000"/>
              </a:lnSpc>
            </a:pPr>
            <a:r>
              <a:rPr lang="en-US" sz="54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Bebas Neue" pitchFamily="34" charset="0"/>
              </a:rPr>
              <a:t>03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84903" y="3400009"/>
            <a:ext cx="5039697" cy="204829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7200" kern="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Bebas Neue" pitchFamily="34" charset="0"/>
              </a:rPr>
              <a:t>목차</a:t>
            </a:r>
            <a:endParaRPr lang="en-US" sz="105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836294" y="3589720"/>
            <a:ext cx="6796770" cy="50284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600" kern="0" spc="-2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프로젝트 목표</a:t>
            </a:r>
            <a:endParaRPr lang="en-US" sz="2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861694" y="4855903"/>
            <a:ext cx="5149706" cy="50284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600" kern="0" spc="-2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주요 기능</a:t>
            </a:r>
            <a:endParaRPr lang="en-US" sz="2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861694" y="5889635"/>
            <a:ext cx="3812243" cy="50284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endParaRPr 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1361103" y="4457700"/>
            <a:ext cx="3890448" cy="398204"/>
            <a:chOff x="2522541" y="3605104"/>
            <a:chExt cx="3826087" cy="31345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22541" y="3605104"/>
              <a:ext cx="3826087" cy="31345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694224" y="5222544"/>
            <a:ext cx="9271840" cy="43148"/>
            <a:chOff x="2694224" y="5222544"/>
            <a:chExt cx="9271840" cy="43148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6200000">
              <a:off x="2694224" y="5222544"/>
              <a:ext cx="9271840" cy="43148"/>
            </a:xfrm>
            <a:prstGeom prst="rect">
              <a:avLst/>
            </a:prstGeom>
          </p:spPr>
        </p:pic>
      </p:grpSp>
      <p:sp>
        <p:nvSpPr>
          <p:cNvPr id="12" name="Object 5">
            <a:extLst>
              <a:ext uri="{FF2B5EF4-FFF2-40B4-BE49-F238E27FC236}">
                <a16:creationId xmlns:a16="http://schemas.microsoft.com/office/drawing/2014/main" id="{DE4E9B87-8E6E-414A-96F9-E0202C93796E}"/>
              </a:ext>
            </a:extLst>
          </p:cNvPr>
          <p:cNvSpPr txBox="1"/>
          <p:nvPr/>
        </p:nvSpPr>
        <p:spPr>
          <a:xfrm>
            <a:off x="9861694" y="6050047"/>
            <a:ext cx="5149706" cy="50284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600" kern="0" spc="-2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배포</a:t>
            </a:r>
            <a:endParaRPr lang="en-US" sz="2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74177" y="3314700"/>
            <a:ext cx="4198650" cy="5370400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5000" kern="0" spc="200" dirty="0">
                <a:solidFill>
                  <a:srgbClr val="FFFFFF"/>
                </a:solidFill>
                <a:latin typeface="나눔스퀘어라운드 Bold" panose="020B0600000101010101" pitchFamily="50" charset="-127"/>
                <a:cs typeface="Bebas Neue" pitchFamily="34" charset="0"/>
              </a:rPr>
              <a:t>01</a:t>
            </a:r>
            <a:endParaRPr lang="en-US" sz="25000" dirty="0"/>
          </a:p>
        </p:txBody>
      </p:sp>
      <p:sp>
        <p:nvSpPr>
          <p:cNvPr id="3" name="Object 3"/>
          <p:cNvSpPr txBox="1"/>
          <p:nvPr/>
        </p:nvSpPr>
        <p:spPr>
          <a:xfrm>
            <a:off x="5999599" y="4843796"/>
            <a:ext cx="4303739" cy="979245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4600" kern="0" spc="-2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프로젝트 목표</a:t>
            </a:r>
            <a:endParaRPr 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199952" y="5104709"/>
            <a:ext cx="2853359" cy="457421"/>
            <a:chOff x="4954394" y="5106869"/>
            <a:chExt cx="2853359" cy="457421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6200000">
              <a:off x="4954394" y="5106869"/>
              <a:ext cx="2853359" cy="45742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317897" y="5272538"/>
            <a:ext cx="2857678" cy="121765"/>
            <a:chOff x="9317897" y="5272538"/>
            <a:chExt cx="2857678" cy="12176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6200000">
              <a:off x="9317897" y="5272538"/>
              <a:ext cx="2857678" cy="121765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1068368" y="4265959"/>
            <a:ext cx="5912049" cy="217294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>
              <a:lnSpc>
                <a:spcPct val="150000"/>
              </a:lnSpc>
            </a:pPr>
            <a:r>
              <a:rPr lang="en-US" altLang="ko-KR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01. Django</a:t>
            </a:r>
          </a:p>
          <a:p>
            <a:pPr algn="just">
              <a:lnSpc>
                <a:spcPct val="150000"/>
              </a:lnSpc>
            </a:pPr>
            <a:r>
              <a:rPr 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02. </a:t>
            </a:r>
            <a:r>
              <a:rPr lang="ko-KR" alt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명세서 기반 필수 기능 구현</a:t>
            </a:r>
            <a:endParaRPr lang="en-US" altLang="ko-KR" sz="2900" kern="0" spc="-100" dirty="0">
              <a:solidFill>
                <a:srgbClr val="FFFFF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에스코어 드림 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03. </a:t>
            </a:r>
            <a:r>
              <a:rPr lang="ko-KR" alt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추가 스타일링</a:t>
            </a:r>
            <a:endParaRPr lang="en-US" sz="2900" kern="0" spc="-100" dirty="0">
              <a:solidFill>
                <a:srgbClr val="FFFFF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에스코어 드림 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74177" y="3314700"/>
            <a:ext cx="4198650" cy="5370400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25000" kern="0" spc="2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Bebas Neue" pitchFamily="34" charset="0"/>
              </a:rPr>
              <a:t>02</a:t>
            </a:r>
            <a:endParaRPr lang="en-US" sz="25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999599" y="4843796"/>
            <a:ext cx="4303739" cy="979245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4600" kern="0" spc="-2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주요기능</a:t>
            </a:r>
            <a:endParaRPr 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199952" y="5104709"/>
            <a:ext cx="2853359" cy="457421"/>
            <a:chOff x="4954394" y="5106869"/>
            <a:chExt cx="2853359" cy="457421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6200000">
              <a:off x="4954394" y="5106869"/>
              <a:ext cx="2853359" cy="45742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9317897" y="5272538"/>
            <a:ext cx="2857678" cy="121765"/>
            <a:chOff x="9317897" y="5272538"/>
            <a:chExt cx="2857678" cy="121765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6200000">
              <a:off x="9317897" y="5272538"/>
              <a:ext cx="2857678" cy="121765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1068368" y="4057029"/>
            <a:ext cx="5912049" cy="2853359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>
              <a:lnSpc>
                <a:spcPct val="150000"/>
              </a:lnSpc>
            </a:pPr>
            <a:r>
              <a:rPr lang="en-US" altLang="ko-KR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01. </a:t>
            </a:r>
            <a:r>
              <a:rPr lang="ko-KR" alt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필수 기능</a:t>
            </a:r>
            <a:endParaRPr lang="en-US" altLang="ko-KR" sz="2900" kern="0" spc="-100" dirty="0">
              <a:solidFill>
                <a:srgbClr val="FFFFF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에스코어 드림 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02. </a:t>
            </a:r>
            <a:r>
              <a:rPr lang="ko-KR" alt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추가 기능</a:t>
            </a:r>
            <a:endParaRPr lang="en-US" altLang="ko-KR" sz="2900" kern="0" spc="-100" dirty="0">
              <a:solidFill>
                <a:srgbClr val="FFFFF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에스코어 드림 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	- </a:t>
            </a:r>
            <a:r>
              <a:rPr lang="ko-KR" alt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검색 </a:t>
            </a:r>
            <a:r>
              <a:rPr lang="en-US" altLang="ko-KR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&amp; </a:t>
            </a:r>
            <a:r>
              <a:rPr lang="ko-KR" alt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장르별 검색</a:t>
            </a:r>
            <a:endParaRPr lang="en-US" altLang="ko-KR" sz="2900" kern="0" spc="-100" dirty="0">
              <a:solidFill>
                <a:srgbClr val="FFFFF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에스코어 드림 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	-  </a:t>
            </a:r>
            <a:r>
              <a:rPr lang="ko-KR" alt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예고편</a:t>
            </a:r>
            <a:r>
              <a:rPr lang="en-US" altLang="ko-KR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(</a:t>
            </a:r>
            <a:r>
              <a:rPr lang="en-US" sz="2900" kern="0" spc="-100" dirty="0" err="1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Youtube</a:t>
            </a:r>
            <a:r>
              <a:rPr lang="en-US" sz="2900" kern="0" spc="-100" dirty="0">
                <a:solidFill>
                  <a:srgbClr val="FFF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4" pitchFamily="34" charset="0"/>
              </a:rPr>
              <a:t> API)</a:t>
            </a:r>
          </a:p>
        </p:txBody>
      </p:sp>
    </p:spTree>
    <p:extLst>
      <p:ext uri="{BB962C8B-B14F-4D97-AF65-F5344CB8AC3E}">
        <p14:creationId xmlns:p14="http://schemas.microsoft.com/office/powerpoint/2010/main" val="1530635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15" y="3054557"/>
            <a:ext cx="4898413" cy="79166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600" kern="0" spc="-400" dirty="0">
                <a:solidFill>
                  <a:srgbClr val="3F5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01  </a:t>
            </a:r>
            <a:r>
              <a:rPr lang="ko-KR" altLang="en-US" sz="3600" kern="0" spc="-400" dirty="0">
                <a:solidFill>
                  <a:srgbClr val="3F5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필수기능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52149" y="1082203"/>
            <a:ext cx="10879296" cy="134955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6600" kern="0" spc="-8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 Semilight" panose="020B0502040204020203" pitchFamily="50" charset="-127"/>
              </a:rPr>
              <a:t>영화 정보 제공 및 추천 알고리즘</a:t>
            </a:r>
            <a:endParaRPr 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23727" y="1338752"/>
            <a:ext cx="3109565" cy="65936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8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필수기능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60644" y="779425"/>
            <a:ext cx="2000276" cy="192341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8000" kern="0" spc="-10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01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89215" y="4069786"/>
            <a:ext cx="2789295" cy="61712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4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02  </a:t>
            </a:r>
            <a:r>
              <a:rPr lang="ko-KR" altLang="en-US" sz="24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추가기능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796890" y="2356674"/>
            <a:ext cx="12450332" cy="43148"/>
            <a:chOff x="5378219" y="2356674"/>
            <a:chExt cx="12450332" cy="4314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777014" y="639654"/>
            <a:ext cx="12520386" cy="313458"/>
            <a:chOff x="5358343" y="639654"/>
            <a:chExt cx="12520386" cy="31345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560644" y="1831365"/>
            <a:ext cx="3109565" cy="341921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737158" y="5121926"/>
            <a:ext cx="9271840" cy="43148"/>
            <a:chOff x="493037" y="5222544"/>
            <a:chExt cx="9271840" cy="43148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6200000">
              <a:off x="493037" y="5222544"/>
              <a:ext cx="9271840" cy="43148"/>
            </a:xfrm>
            <a:prstGeom prst="rect">
              <a:avLst/>
            </a:prstGeom>
          </p:spPr>
        </p:pic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A2CCA562-7A20-46A4-8E31-D3CFC40BE9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47402" y="2662068"/>
            <a:ext cx="9850481" cy="5509285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47BDE54A-6924-4EB9-8091-51B646E566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45891" y="2560852"/>
            <a:ext cx="9303909" cy="6911704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DA4610E-E5AC-4748-AFEA-2312474962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0153" y="3897095"/>
            <a:ext cx="11870593" cy="59658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15" y="3054557"/>
            <a:ext cx="4898413" cy="79166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600" kern="0" spc="-400" dirty="0">
                <a:solidFill>
                  <a:srgbClr val="3F5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01  </a:t>
            </a:r>
            <a:r>
              <a:rPr lang="ko-KR" altLang="en-US" sz="3600" kern="0" spc="-400" dirty="0">
                <a:solidFill>
                  <a:srgbClr val="3F5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필수기능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52149" y="1082203"/>
            <a:ext cx="10879296" cy="134955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6600" kern="0" spc="-8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 Semilight" panose="020B0502040204020203" pitchFamily="50" charset="-127"/>
              </a:rPr>
              <a:t>커뮤니티 기능</a:t>
            </a:r>
            <a:endParaRPr 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23727" y="1338752"/>
            <a:ext cx="3109565" cy="65936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8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필수기능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60644" y="779425"/>
            <a:ext cx="2000276" cy="192341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8000" kern="0" spc="-10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01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89215" y="4069786"/>
            <a:ext cx="2789295" cy="61712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4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02  </a:t>
            </a:r>
            <a:r>
              <a:rPr lang="ko-KR" altLang="en-US" sz="24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추가기능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796890" y="2356674"/>
            <a:ext cx="12450332" cy="43148"/>
            <a:chOff x="5378219" y="2356674"/>
            <a:chExt cx="12450332" cy="4314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777014" y="639654"/>
            <a:ext cx="12520386" cy="313458"/>
            <a:chOff x="5358343" y="639654"/>
            <a:chExt cx="12520386" cy="31345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560644" y="1831365"/>
            <a:ext cx="3109565" cy="341921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737158" y="5121926"/>
            <a:ext cx="9271840" cy="43148"/>
            <a:chOff x="493037" y="5222544"/>
            <a:chExt cx="9271840" cy="43148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6200000">
              <a:off x="493037" y="5222544"/>
              <a:ext cx="9271840" cy="43148"/>
            </a:xfrm>
            <a:prstGeom prst="rect">
              <a:avLst/>
            </a:prstGeom>
          </p:spPr>
        </p:pic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7DCB94BF-B765-44CE-AC5C-E67D6F5407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7278" y="2802075"/>
            <a:ext cx="10091451" cy="661893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91DDD1C-2F9D-49FF-82B0-3EBEDC1819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3292" y="3996089"/>
            <a:ext cx="12239929" cy="449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124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>
            <a:extLst>
              <a:ext uri="{FF2B5EF4-FFF2-40B4-BE49-F238E27FC236}">
                <a16:creationId xmlns:a16="http://schemas.microsoft.com/office/drawing/2014/main" id="{E0A2744E-68DB-4729-BF14-30FAAF02C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446" y="2758380"/>
            <a:ext cx="10406701" cy="7172072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589215" y="3054557"/>
            <a:ext cx="4898413" cy="79166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600" kern="0" spc="-400" dirty="0">
                <a:solidFill>
                  <a:srgbClr val="3F5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01  </a:t>
            </a:r>
            <a:r>
              <a:rPr lang="ko-KR" altLang="en-US" sz="3600" kern="0" spc="-400" dirty="0">
                <a:solidFill>
                  <a:srgbClr val="3F5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필수기능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52149" y="1082203"/>
            <a:ext cx="10879296" cy="134955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6600" kern="0" spc="-8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 Semilight" panose="020B0502040204020203" pitchFamily="50" charset="-127"/>
              </a:rPr>
              <a:t>유저 정보 관리</a:t>
            </a:r>
            <a:endParaRPr 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23727" y="1338752"/>
            <a:ext cx="3109565" cy="65936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8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필수기능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60644" y="779425"/>
            <a:ext cx="2000276" cy="192341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8000" kern="0" spc="-10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01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89215" y="4069786"/>
            <a:ext cx="2789295" cy="61712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4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02  </a:t>
            </a:r>
            <a:r>
              <a:rPr lang="ko-KR" altLang="en-US" sz="24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추가기능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796890" y="2356674"/>
            <a:ext cx="12450332" cy="43148"/>
            <a:chOff x="5378219" y="2356674"/>
            <a:chExt cx="12450332" cy="4314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777014" y="639654"/>
            <a:ext cx="12520386" cy="313458"/>
            <a:chOff x="5358343" y="639654"/>
            <a:chExt cx="12520386" cy="31345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560644" y="1831365"/>
            <a:ext cx="3109565" cy="341921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737158" y="5121926"/>
            <a:ext cx="9271840" cy="43148"/>
            <a:chOff x="493037" y="5222544"/>
            <a:chExt cx="9271840" cy="43148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16200000">
              <a:off x="493037" y="5222544"/>
              <a:ext cx="9271840" cy="43148"/>
            </a:xfrm>
            <a:prstGeom prst="rect">
              <a:avLst/>
            </a:prstGeom>
          </p:spPr>
        </p:pic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BDF37CFB-9CBF-46FE-B1B8-6BF11DDBBA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1714" y="3674293"/>
            <a:ext cx="12821284" cy="497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786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15" y="3619500"/>
            <a:ext cx="4898413" cy="79166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600" kern="0" spc="-400" dirty="0">
                <a:solidFill>
                  <a:srgbClr val="3F5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02  </a:t>
            </a:r>
            <a:r>
              <a:rPr lang="ko-KR" altLang="en-US" sz="3600" kern="0" spc="-400" dirty="0">
                <a:solidFill>
                  <a:srgbClr val="3F5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추가기능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52149" y="1082203"/>
            <a:ext cx="10879296" cy="134955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6600" kern="0" spc="-8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 Semilight" panose="020B0502040204020203" pitchFamily="50" charset="-127"/>
              </a:rPr>
              <a:t>제목 </a:t>
            </a:r>
            <a:r>
              <a:rPr lang="en-US" altLang="ko-KR" sz="6600" kern="0" spc="-8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 Semilight" panose="020B0502040204020203" pitchFamily="50" charset="-127"/>
              </a:rPr>
              <a:t>&amp; </a:t>
            </a:r>
            <a:r>
              <a:rPr lang="ko-KR" altLang="en-US" sz="6600" kern="0" spc="-8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 Semilight" panose="020B0502040204020203" pitchFamily="50" charset="-127"/>
              </a:rPr>
              <a:t>장르 검색</a:t>
            </a:r>
            <a:endParaRPr 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23727" y="1338752"/>
            <a:ext cx="3109565" cy="65936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8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추가기능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60644" y="779425"/>
            <a:ext cx="2000276" cy="192341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8000" kern="0" spc="-10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02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89215" y="3009900"/>
            <a:ext cx="2789295" cy="61712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4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01  </a:t>
            </a:r>
            <a:r>
              <a:rPr lang="ko-KR" altLang="en-US" sz="24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필수기능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796890" y="2356674"/>
            <a:ext cx="12450332" cy="43148"/>
            <a:chOff x="5378219" y="2356674"/>
            <a:chExt cx="12450332" cy="4314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777014" y="639654"/>
            <a:ext cx="12520386" cy="313458"/>
            <a:chOff x="5358343" y="639654"/>
            <a:chExt cx="12520386" cy="31345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560644" y="1831365"/>
            <a:ext cx="3109565" cy="341921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737158" y="5121926"/>
            <a:ext cx="9271840" cy="43148"/>
            <a:chOff x="493037" y="5222544"/>
            <a:chExt cx="9271840" cy="43148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6200000">
              <a:off x="493037" y="5222544"/>
              <a:ext cx="9271840" cy="43148"/>
            </a:xfrm>
            <a:prstGeom prst="rect">
              <a:avLst/>
            </a:prstGeom>
          </p:spPr>
        </p:pic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7D427FDB-7125-4F65-8045-37E659C2BB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0157" y="3009900"/>
            <a:ext cx="11803275" cy="654378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63F11321-E48E-4C6B-8BCE-529E0B01E4D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972" t="15261" r="52084" b="6089"/>
          <a:stretch/>
        </p:blipFill>
        <p:spPr>
          <a:xfrm>
            <a:off x="6043621" y="2704650"/>
            <a:ext cx="9896345" cy="708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53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89215" y="3619500"/>
            <a:ext cx="4898413" cy="79166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600" kern="0" spc="-400" dirty="0">
                <a:solidFill>
                  <a:srgbClr val="3F5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02  </a:t>
            </a:r>
            <a:r>
              <a:rPr lang="ko-KR" altLang="en-US" sz="3600" kern="0" spc="-400" dirty="0">
                <a:solidFill>
                  <a:srgbClr val="3F5FF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추가기능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52149" y="1082203"/>
            <a:ext cx="10879296" cy="1349558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altLang="ko-KR" sz="6600" kern="0" spc="-8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 Semilight" panose="020B0502040204020203" pitchFamily="50" charset="-127"/>
              </a:rPr>
              <a:t>Trailer </a:t>
            </a:r>
            <a:r>
              <a:rPr lang="ko-KR" altLang="en-US" sz="6600" kern="0" spc="-8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 Semilight" panose="020B0502040204020203" pitchFamily="50" charset="-127"/>
              </a:rPr>
              <a:t>기능</a:t>
            </a:r>
            <a:endParaRPr 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23727" y="1338752"/>
            <a:ext cx="3109565" cy="659364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28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추가기능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60644" y="779425"/>
            <a:ext cx="2000276" cy="192341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8000" kern="0" spc="-10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8" pitchFamily="34" charset="0"/>
              </a:rPr>
              <a:t>02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89215" y="3009900"/>
            <a:ext cx="2789295" cy="61712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24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01  </a:t>
            </a:r>
            <a:r>
              <a:rPr lang="ko-KR" altLang="en-US" sz="2400" kern="0" spc="-300" dirty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에스코어 드림 5" pitchFamily="34" charset="0"/>
              </a:rPr>
              <a:t>필수기능</a:t>
            </a:r>
            <a:endParaRPr lang="en-US" sz="1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4796890" y="2356674"/>
            <a:ext cx="12450332" cy="43148"/>
            <a:chOff x="5378219" y="2356674"/>
            <a:chExt cx="12450332" cy="43148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78219" y="2356674"/>
              <a:ext cx="12450332" cy="43148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4777014" y="639654"/>
            <a:ext cx="12520386" cy="313458"/>
            <a:chOff x="5358343" y="639654"/>
            <a:chExt cx="12520386" cy="31345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58343" y="639654"/>
              <a:ext cx="12520386" cy="31345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560644" y="1831365"/>
            <a:ext cx="3109565" cy="341921"/>
            <a:chOff x="423354" y="2221684"/>
            <a:chExt cx="4407508" cy="31345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3354" y="2221684"/>
              <a:ext cx="4407508" cy="31345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737158" y="5121926"/>
            <a:ext cx="9271840" cy="43148"/>
            <a:chOff x="493037" y="5222544"/>
            <a:chExt cx="9271840" cy="43148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6200000">
              <a:off x="493037" y="5222544"/>
              <a:ext cx="9271840" cy="43148"/>
            </a:xfrm>
            <a:prstGeom prst="rect">
              <a:avLst/>
            </a:prstGeom>
          </p:spPr>
        </p:pic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20FD4CFF-1447-4C29-80FF-C4F9DC6278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4471" y="3403492"/>
            <a:ext cx="12834651" cy="560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185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138</Words>
  <Application>Microsoft Office PowerPoint</Application>
  <PresentationFormat>사용자 지정</PresentationFormat>
  <Paragraphs>57</Paragraphs>
  <Slides>11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나눔스퀘어라운드 Bold</vt:lpstr>
      <vt:lpstr>Calibri</vt:lpstr>
      <vt:lpstr>Arial</vt:lpstr>
      <vt:lpstr>Bahnschrift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Kim Sojeong</cp:lastModifiedBy>
  <cp:revision>16</cp:revision>
  <dcterms:created xsi:type="dcterms:W3CDTF">2020-11-26T19:51:59Z</dcterms:created>
  <dcterms:modified xsi:type="dcterms:W3CDTF">2020-11-26T14:19:21Z</dcterms:modified>
</cp:coreProperties>
</file>